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sldIdLst>
    <p:sldId id="258" r:id="rId8"/>
    <p:sldId id="260" r:id="rId9"/>
    <p:sldId id="262" r:id="rId10"/>
    <p:sldId id="264" r:id="rId11"/>
    <p:sldId id="266" r:id="rId12"/>
    <p:sldId id="268" r:id="rId13"/>
    <p:sldId id="270"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897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6114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0726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7191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0060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0169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762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1377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9352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1276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055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3268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4256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17404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74565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76772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89852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7820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81693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93142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09618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712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7977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49248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82141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65111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24580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39848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58875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2181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65930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60291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4616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78685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78380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22515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53602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96710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50720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74506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12326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2836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06330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913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841675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12464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970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79924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3448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01231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01482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62294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65511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34215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8956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71046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87850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811783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216555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444810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59877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820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14902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20898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28070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374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492620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767483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54889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851876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34541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841929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218295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164792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9032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774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326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857364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133177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1389051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8056534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4998413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219223266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227533780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بحاجة إسرائيل إلى دعم الولايات المتحدة </a:t>
            </a:r>
            <a:r>
              <a:rPr lang="ar-EG" dirty="0" smtClean="0"/>
              <a:t>الأمريكية</a:t>
            </a:r>
            <a:r>
              <a:rPr lang="ar-SA" dirty="0" smtClean="0"/>
              <a:t/>
            </a:r>
            <a:br>
              <a:rPr lang="ar-SA" dirty="0" smtClean="0"/>
            </a:br>
            <a:r>
              <a:rPr lang="ar-SA" dirty="0" smtClean="0"/>
              <a:t>م 1 / 5 </a:t>
            </a:r>
            <a:r>
              <a:rPr lang="ar-EG"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a:r>
              <a:rPr lang="ar-EG" dirty="0"/>
              <a:t>لقد اتصلت الحكومة الإسرائيلية، إذا، بوزارة الخارجية الأمريكية حيث طلبت منها إبلاغ الحكومة الأمريكية بحاجة إسرائيل إلى دعم الولايات المتحدة الأمريكية لها لتغطية نفقات نصيبها في مشروع جونستون، كما حاولت الحكومة الإسرائيلية بوسائلها المتعددة أخذ سلفه أو هبة من الحكومة الأمريكية لتمويل المشروع. لكن الإدارة الأمريكية رفضت ، ففي رسالته إلى الأمانة العامة للجامعة العربية بتاريخ 13 يوليه 1959م، أكد السفير اللبناني بالقاهرة بناءً على رسالة تلقتها وزارة الخارجية اللبنانية من سفيرها في واشنطن أن الولايات المتحدة الأمريكية لم توافق على الطلب الإسرائيلي، وأنه من الصعب على إسرائيل أخذ الموافقة الأمريكية على قرض لتمويل هذا المشروع في </a:t>
            </a:r>
            <a:r>
              <a:rPr lang="ar-EG" dirty="0" smtClean="0"/>
              <a:t>المستقبل</a:t>
            </a:r>
            <a:r>
              <a:rPr lang="ar-SA" dirty="0" smtClean="0"/>
              <a:t> . </a:t>
            </a:r>
            <a:r>
              <a:rPr lang="ar-EG" dirty="0" smtClean="0"/>
              <a:t> </a:t>
            </a:r>
            <a:endParaRPr lang="en-US" dirty="0"/>
          </a:p>
        </p:txBody>
      </p:sp>
    </p:spTree>
    <p:extLst>
      <p:ext uri="{BB962C8B-B14F-4D97-AF65-F5344CB8AC3E}">
        <p14:creationId xmlns:p14="http://schemas.microsoft.com/office/powerpoint/2010/main" val="950777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إصرار إسرائيل على تحويل مجرى نهر الأردن </a:t>
            </a:r>
            <a:endParaRPr lang="en-US" dirty="0"/>
          </a:p>
        </p:txBody>
      </p:sp>
      <p:sp>
        <p:nvSpPr>
          <p:cNvPr id="3" name="Content Placeholder 2"/>
          <p:cNvSpPr>
            <a:spLocks noGrp="1"/>
          </p:cNvSpPr>
          <p:nvPr>
            <p:ph idx="1"/>
          </p:nvPr>
        </p:nvSpPr>
        <p:spPr/>
        <p:txBody>
          <a:bodyPr>
            <a:normAutofit lnSpcReduction="10000"/>
          </a:bodyPr>
          <a:lstStyle/>
          <a:p>
            <a:pPr algn="just"/>
            <a:r>
              <a:rPr lang="ar-EG" dirty="0"/>
              <a:t>وأمام إصرار إسرائيل على تحويل مجرى نهر الأردن وتنفيذ مشروعاتها للاستفادة من مياهه، أصدرت وزارة الخارجية المصرية تعليماتها إلى السفارات والمفوضيات المصرية بالخارج بمتابعة النشاط الإسرائيلي فى مشروع نهر الأردن، وتقديم تقارير وافية حول هذا المشروع ومدى تقدم إسرائيل فيه . ففي الأردن تمكن أحمد فتحي رضوان السفير المصري في عمان من إعداد قاعدة بيانات مهمة عن المشروع الإسرائيلي فى تحويل مياه نهر الأردن، وحصل على هذه البيانات من وزارة الخارجية الأردنية عن طريق مكتب الارتباط الخارجي التابع لها فى القدس </a:t>
            </a:r>
            <a:r>
              <a:rPr lang="ar-SA" dirty="0"/>
              <a:t> </a:t>
            </a:r>
            <a:r>
              <a:rPr lang="ar-EG" dirty="0" smtClean="0"/>
              <a:t>.</a:t>
            </a:r>
            <a:endParaRPr lang="en-US" dirty="0"/>
          </a:p>
        </p:txBody>
      </p:sp>
    </p:spTree>
    <p:extLst>
      <p:ext uri="{BB962C8B-B14F-4D97-AF65-F5344CB8AC3E}">
        <p14:creationId xmlns:p14="http://schemas.microsoft.com/office/powerpoint/2010/main" val="1020620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قاعدة البيانات </a:t>
            </a:r>
            <a:endParaRPr lang="en-US" dirty="0"/>
          </a:p>
        </p:txBody>
      </p:sp>
      <p:sp>
        <p:nvSpPr>
          <p:cNvPr id="3" name="Content Placeholder 2"/>
          <p:cNvSpPr>
            <a:spLocks noGrp="1"/>
          </p:cNvSpPr>
          <p:nvPr>
            <p:ph idx="1"/>
          </p:nvPr>
        </p:nvSpPr>
        <p:spPr/>
        <p:txBody>
          <a:bodyPr/>
          <a:lstStyle/>
          <a:p>
            <a:pPr algn="just"/>
            <a:r>
              <a:rPr lang="ar-EG" dirty="0"/>
              <a:t>وتضمنت قاعدة البيانات معلومات مهمة عن قيام الحكومة الإسرائيلية برصد مبلغ 23,5مليون ليرة فى ميزانية عام 1960م ، وذلك لأعمال مشروع الري الإقليمي فى إسرائيل، بحيث خصص مبلغ 13,2 مليون ليرة لإنتاج أنابيب يوبل جاد، ومبلغ 2,8 مليون ليرة لحفر نفق جبال منشه، ومبلغ 3,8 مليون ليرة لبناء محطات قوى كهربائية ، كما خصصت 3مليون ليرة لحفر أقنية ، و7 مليون ليرة لأعمال مختلفة فى المشروع.</a:t>
            </a:r>
            <a:endParaRPr lang="en-US" dirty="0"/>
          </a:p>
        </p:txBody>
      </p:sp>
    </p:spTree>
    <p:extLst>
      <p:ext uri="{BB962C8B-B14F-4D97-AF65-F5344CB8AC3E}">
        <p14:creationId xmlns:p14="http://schemas.microsoft.com/office/powerpoint/2010/main" val="3414685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يقوم فى تخطيطه وتصميماته على الخطوط الرئيسية لمشروع جونستون الأمريكي</a:t>
            </a:r>
            <a:endParaRPr lang="en-US" dirty="0"/>
          </a:p>
        </p:txBody>
      </p:sp>
      <p:sp>
        <p:nvSpPr>
          <p:cNvPr id="3" name="Content Placeholder 2"/>
          <p:cNvSpPr>
            <a:spLocks noGrp="1"/>
          </p:cNvSpPr>
          <p:nvPr>
            <p:ph idx="1"/>
          </p:nvPr>
        </p:nvSpPr>
        <p:spPr/>
        <p:txBody>
          <a:bodyPr/>
          <a:lstStyle/>
          <a:p>
            <a:r>
              <a:rPr lang="ar-EG" dirty="0"/>
              <a:t>بالإضافة إلى ذلك تضمن التقرير المعلومات التى كشفت عنها الصحف الإسرائلية، بأن المشروع الإسرائيلي يقوم فى تخطيطه وتصميماته على الخطوط الرئيسية لمشروع جونستون الأمريكي، ولما كانت إسرائيل تعمل فى مشروعها قبل ظهور مشروع جونستون إلى الوجود، فإن ذلك يوحى بأنهم أسهموا فى وضع مشروع جونستون، أو على الأقل فى الإيحاء بوضعه على الشكل الذى أرادوه لمشروعهم بالذات </a:t>
            </a:r>
            <a:r>
              <a:rPr lang="ar-SA" dirty="0" smtClean="0"/>
              <a:t>. </a:t>
            </a:r>
            <a:endParaRPr lang="en-US" dirty="0"/>
          </a:p>
        </p:txBody>
      </p:sp>
    </p:spTree>
    <p:extLst>
      <p:ext uri="{BB962C8B-B14F-4D97-AF65-F5344CB8AC3E}">
        <p14:creationId xmlns:p14="http://schemas.microsoft.com/office/powerpoint/2010/main" val="825181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وأخذت البعثات الدبلوماسية المصرية بالخارج تتابع عن كثب محاولة  إسرائيل</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ar-EG" dirty="0"/>
              <a:t>وأخذت البعثات الدبلوماسية المصرية بالخارج تتابع عن كثب محاولة  إسرائيل الشروع في تنفيذ مشروع تغيير مجرى نهر الأردن؛ فأيدت الخارجية المصرية وجهة نظر عز الدين عبد العزيز السكرتير الثالث بالسفارة المصرية بعمان بضرورة مخاطبة وزير مصر المفوض في برن لمعرفة المزيد من التفصيل عن اتفاق شركة براون بوفرى السويسرية - المتخصصة في صناعة الآلات الكهربائية- مع إسرائيل ، لتنفيذ عدد من مشروعات الري في إسرائيل، فقد تلقى وزير مصر المفوض فى برن بسويسرا تعليمات من وكيل وزارة الخارجية المصرية بموافاة وزارة الخارجية بعدة نسخ من كراسة المشروعات التى وضعتها هذه الشركة السويسرية لإسرائيل </a:t>
            </a:r>
            <a:r>
              <a:rPr lang="ar-SA" dirty="0"/>
              <a:t> </a:t>
            </a:r>
            <a:r>
              <a:rPr lang="ar-EG" dirty="0" smtClean="0"/>
              <a:t>.</a:t>
            </a:r>
            <a:endParaRPr lang="en-US" dirty="0"/>
          </a:p>
        </p:txBody>
      </p:sp>
    </p:spTree>
    <p:extLst>
      <p:ext uri="{BB962C8B-B14F-4D97-AF65-F5344CB8AC3E}">
        <p14:creationId xmlns:p14="http://schemas.microsoft.com/office/powerpoint/2010/main" val="1217255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الصحف الإسرائيلية التى تناولت بالتفصيل المشروع اليهودي لتغيير مجرى نهر الأردن</a:t>
            </a:r>
            <a:endParaRPr lang="en-US" dirty="0"/>
          </a:p>
        </p:txBody>
      </p:sp>
      <p:sp>
        <p:nvSpPr>
          <p:cNvPr id="3" name="Content Placeholder 2"/>
          <p:cNvSpPr>
            <a:spLocks noGrp="1"/>
          </p:cNvSpPr>
          <p:nvPr>
            <p:ph idx="1"/>
          </p:nvPr>
        </p:nvSpPr>
        <p:spPr/>
        <p:txBody>
          <a:bodyPr>
            <a:normAutofit fontScale="92500" lnSpcReduction="20000"/>
          </a:bodyPr>
          <a:lstStyle/>
          <a:p>
            <a:pPr algn="just"/>
            <a:r>
              <a:rPr lang="ar-EG" dirty="0"/>
              <a:t>وتابع السفير أحمد فتحي رضوان الصحف الإسرائيلية التى تناولت بالتفصيل المشروع اليهودي لتغيير مجرى نهر الأردن، واتضح له أن إسرائيل أنجزت من مشروعها هذا تجفيف بحيرة الحولة، وبناء المرحلة الأولى من بحيرة البطوف، وإنشاء سد جنوب الحولة ليتحكم فى مياه البحيرة، ويحولها إلى المجرى اليهودي بين الحولة وطبرية، كما انتهت إسرائيل من جزء كبير من المجرى الجديد فى قطاع الحولة – طبرية، وإعداد كميات كبيرة من أنابيب يوبل جاد، وحفر نفق عيليون وقاربت على الانتهاء من إنجاز نفق منشة، وتم أيضاً إنجاز مشروع جر مياه اليركون إلى النقب، وبناء عدد من البحيرات الصناعية الصغيرة فى الجنوب لاستقبال مياه اليركون والأردن وتوزيعها، وإتمام جزء كبير من القناة فى قطاع طبرية – البطوف </a:t>
            </a:r>
            <a:r>
              <a:rPr lang="ar-SA" dirty="0"/>
              <a:t> </a:t>
            </a:r>
            <a:r>
              <a:rPr lang="ar-EG" dirty="0" smtClean="0"/>
              <a:t>.</a:t>
            </a:r>
            <a:endParaRPr lang="en-US" dirty="0"/>
          </a:p>
        </p:txBody>
      </p:sp>
    </p:spTree>
    <p:extLst>
      <p:ext uri="{BB962C8B-B14F-4D97-AF65-F5344CB8AC3E}">
        <p14:creationId xmlns:p14="http://schemas.microsoft.com/office/powerpoint/2010/main" val="4007839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الحكومة الإسرائيلية طرحت مناقصة دولية لبناء محطتي القوة </a:t>
            </a:r>
            <a:endParaRPr lang="en-US" dirty="0"/>
          </a:p>
        </p:txBody>
      </p:sp>
      <p:sp>
        <p:nvSpPr>
          <p:cNvPr id="3" name="Content Placeholder 2"/>
          <p:cNvSpPr>
            <a:spLocks noGrp="1"/>
          </p:cNvSpPr>
          <p:nvPr>
            <p:ph idx="1"/>
          </p:nvPr>
        </p:nvSpPr>
        <p:spPr/>
        <p:txBody>
          <a:bodyPr/>
          <a:lstStyle/>
          <a:p>
            <a:pPr algn="just"/>
            <a:r>
              <a:rPr lang="ar-EG" dirty="0"/>
              <a:t>وأكدت السفارة المصرية بعمان أن الحكومة الإسرائيلية طرحت مناقصة دولية لبناء محطتي القوة اللازمتين فى قطاع طبرية – البطوف ، وتبلغ تكاليف بناء هاتين المحطتين حوالى خمسة ملايين دولار، كما بلغ طول القطاع الذى ستمر فيه أنابيب مصنع يوبل جاد حوالى 80 كم فى السهل الساحلي ، ووزعت هذه الأنابيب على بعض أجزاء من هذا القطاع فى المنطقة المركزية فى أراضى المستعمرات المجاورة لقليقية ، وحفر الأخاديد العميقة لطمرها فى الأراضي </a:t>
            </a:r>
            <a:r>
              <a:rPr lang="ar-SA" dirty="0"/>
              <a:t> </a:t>
            </a:r>
            <a:r>
              <a:rPr lang="ar-EG" dirty="0" smtClean="0"/>
              <a:t>.</a:t>
            </a:r>
            <a:endParaRPr lang="en-US" dirty="0"/>
          </a:p>
        </p:txBody>
      </p:sp>
    </p:spTree>
    <p:extLst>
      <p:ext uri="{BB962C8B-B14F-4D97-AF65-F5344CB8AC3E}">
        <p14:creationId xmlns:p14="http://schemas.microsoft.com/office/powerpoint/2010/main" val="199123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668</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7</vt:i4>
      </vt:variant>
      <vt:variant>
        <vt:lpstr>Slide Titles</vt:lpstr>
      </vt:variant>
      <vt:variant>
        <vt:i4>7</vt:i4>
      </vt:variant>
    </vt:vector>
  </HeadingPairs>
  <TitlesOfParts>
    <vt:vector size="14" baseType="lpstr">
      <vt:lpstr>1_Office Theme</vt:lpstr>
      <vt:lpstr>2_Office Theme</vt:lpstr>
      <vt:lpstr>3_Office Theme</vt:lpstr>
      <vt:lpstr>4_Office Theme</vt:lpstr>
      <vt:lpstr>5_Office Theme</vt:lpstr>
      <vt:lpstr>6_Office Theme</vt:lpstr>
      <vt:lpstr>7_Office Theme</vt:lpstr>
      <vt:lpstr>بحاجة إسرائيل إلى دعم الولايات المتحدة الأمريكية م 1 / 5  </vt:lpstr>
      <vt:lpstr>إصرار إسرائيل على تحويل مجرى نهر الأردن </vt:lpstr>
      <vt:lpstr>قاعدة البيانات </vt:lpstr>
      <vt:lpstr>يقوم فى تخطيطه وتصميماته على الخطوط الرئيسية لمشروع جونستون الأمريكي</vt:lpstr>
      <vt:lpstr>وأخذت البعثات الدبلوماسية المصرية بالخارج تتابع عن كثب محاولة  إسرائيل</vt:lpstr>
      <vt:lpstr>الصحف الإسرائيلية التى تناولت بالتفصيل المشروع اليهودي لتغيير مجرى نهر الأردن</vt:lpstr>
      <vt:lpstr>الحكومة الإسرائيلية طرحت مناقصة دولية لبناء محطتي القوة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khalednaghia</dc:creator>
  <cp:lastModifiedBy>khalednaghia</cp:lastModifiedBy>
  <cp:revision>2</cp:revision>
  <dcterms:created xsi:type="dcterms:W3CDTF">2020-03-21T19:54:37Z</dcterms:created>
  <dcterms:modified xsi:type="dcterms:W3CDTF">2020-03-21T23:11:16Z</dcterms:modified>
</cp:coreProperties>
</file>